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6" r:id="rId2"/>
    <p:sldId id="276" r:id="rId3"/>
    <p:sldId id="283" r:id="rId4"/>
    <p:sldId id="277" r:id="rId5"/>
    <p:sldId id="285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7" r:id="rId17"/>
    <p:sldId id="298" r:id="rId18"/>
    <p:sldId id="278" r:id="rId19"/>
    <p:sldId id="299" r:id="rId20"/>
    <p:sldId id="300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276"/>
            <p14:sldId id="283"/>
            <p14:sldId id="277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7"/>
            <p14:sldId id="298"/>
            <p14:sldId id="278"/>
            <p14:sldId id="299"/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8998" y="4223214"/>
            <a:ext cx="609187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3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xmlns="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8AAA4BC7-1009-47B7-9CA0-656B2F904730}"/>
                </a:ext>
              </a:extLst>
            </p:cNvPr>
            <p:cNvGrpSpPr/>
            <p:nvPr/>
          </p:nvGrpSpPr>
          <p:grpSpPr>
            <a:xfrm>
              <a:off x="1666875" y="1628775"/>
              <a:ext cx="9777390" cy="2489561"/>
              <a:chOff x="2491115" y="1422559"/>
              <a:chExt cx="9777390" cy="248956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xmlns="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xmlns="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xmlns="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xmlns="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xmlns="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xmlns="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xmlns="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xmlns="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xmlns="" id="{40422123-34F0-4F18-8914-E17967B55A1D}"/>
                  </a:ext>
                </a:extLst>
              </p:cNvPr>
              <p:cNvGrpSpPr/>
              <p:nvPr/>
            </p:nvGrpSpPr>
            <p:grpSpPr>
              <a:xfrm>
                <a:off x="2491115" y="1422559"/>
                <a:ext cx="2633794" cy="685244"/>
                <a:chOff x="1055688" y="323189"/>
                <a:chExt cx="3354266" cy="872691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xmlns="" id="{D7F36051-A462-43B3-BE34-8276B4364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69" t="5784" r="64837" b="58846"/>
                <a:stretch/>
              </p:blipFill>
              <p:spPr>
                <a:xfrm>
                  <a:off x="1055688" y="323189"/>
                  <a:ext cx="800588" cy="795934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xmlns="" id="{0BBBA622-E094-462C-BDCF-EC5C860D38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13" t="12056" r="18944" b="60623"/>
                <a:stretch/>
              </p:blipFill>
              <p:spPr>
                <a:xfrm>
                  <a:off x="1907744" y="323189"/>
                  <a:ext cx="2502210" cy="8726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短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54E7A6E-EB81-4C1E-9EF6-77C0F869E97C}"/>
              </a:ext>
            </a:extLst>
          </p:cNvPr>
          <p:cNvSpPr/>
          <p:nvPr/>
        </p:nvSpPr>
        <p:spPr>
          <a:xfrm flipH="1">
            <a:off x="-35560" y="26417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298667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378171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09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24D933-0C36-49EE-9367-1F03375E7B0A}"/>
              </a:ext>
            </a:extLst>
          </p:cNvPr>
          <p:cNvGrpSpPr/>
          <p:nvPr/>
        </p:nvGrpSpPr>
        <p:grpSpPr>
          <a:xfrm>
            <a:off x="648998" y="713235"/>
            <a:ext cx="2221040" cy="577856"/>
            <a:chOff x="1055688" y="323189"/>
            <a:chExt cx="3354266" cy="87269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E5BE43B0-B783-49D1-A808-7BE0E2B99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1311A304-059B-4041-A2BB-5B0DA7157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xmlns="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0" name="内容占位符 3">
            <a:extLst>
              <a:ext uri="{FF2B5EF4-FFF2-40B4-BE49-F238E27FC236}">
                <a16:creationId xmlns:a16="http://schemas.microsoft.com/office/drawing/2014/main" xmlns="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xmlns="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xmlns="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xmlns="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xmlns="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xmlns="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xmlns="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xmlns="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xmlns="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xmlns="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xmlns="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xmlns="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xmlns="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xmlns="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xmlns="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xmlns="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xmlns="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xmlns="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xmlns="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xmlns="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xmlns="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xmlns="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xmlns="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xmlns="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xmlns="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xmlns="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75B67A3C-16C8-480B-B698-A5CFA777F9D0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D2554180-EBF2-4325-8E2D-B98A8137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0FF2E0DB-10B6-4455-B7AB-EE141CC0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xmlns="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xmlns="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xmlns="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xmlns="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xmlns="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xmlns="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xmlns="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xmlns="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xmlns="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xmlns="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xmlns="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xmlns="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xmlns="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xmlns="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xmlns="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xmlns="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xmlns="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xmlns="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xmlns="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xmlns="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xmlns="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xmlns="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xmlns="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xmlns="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xmlns="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xmlns="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xmlns="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721E54F-C45C-4D80-B974-CDB06EBF06C1}"/>
              </a:ext>
            </a:extLst>
          </p:cNvPr>
          <p:cNvGrpSpPr/>
          <p:nvPr/>
        </p:nvGrpSpPr>
        <p:grpSpPr>
          <a:xfrm>
            <a:off x="9285160" y="812559"/>
            <a:ext cx="2221040" cy="577856"/>
            <a:chOff x="1055688" y="323189"/>
            <a:chExt cx="3354266" cy="87269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4156B4EE-4491-41FB-81D5-DD0C30C8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9" t="5784" r="64837" b="58846"/>
            <a:stretch/>
          </p:blipFill>
          <p:spPr>
            <a:xfrm>
              <a:off x="1055688" y="323189"/>
              <a:ext cx="800588" cy="79593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A5CD3F90-999D-49C6-A94B-1C28206A6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3" t="12056" r="18944" b="60623"/>
            <a:stretch/>
          </p:blipFill>
          <p:spPr>
            <a:xfrm>
              <a:off x="1907744" y="323189"/>
              <a:ext cx="2502210" cy="872691"/>
            </a:xfrm>
            <a:prstGeom prst="rect">
              <a:avLst/>
            </a:prstGeom>
          </p:spPr>
        </p:pic>
      </p:grpSp>
      <p:sp>
        <p:nvSpPr>
          <p:cNvPr id="14" name="图片占位符 3">
            <a:extLst>
              <a:ext uri="{FF2B5EF4-FFF2-40B4-BE49-F238E27FC236}">
                <a16:creationId xmlns:a16="http://schemas.microsoft.com/office/drawing/2014/main" xmlns="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7068135" cy="1754326"/>
          </a:xfrm>
        </p:spPr>
        <p:txBody>
          <a:bodyPr/>
          <a:lstStyle/>
          <a:p>
            <a:r>
              <a:rPr lang="zh-CN" altLang="en-US" dirty="0" smtClean="0"/>
              <a:t>天池</a:t>
            </a:r>
            <a:r>
              <a:rPr lang="en-US" altLang="zh-CN" dirty="0" smtClean="0"/>
              <a:t>o2o</a:t>
            </a:r>
            <a:r>
              <a:rPr lang="zh-CN" altLang="en-US" dirty="0" smtClean="0"/>
              <a:t>比赛完全流程解析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xmlns="" id="{62ABBADD-BC46-4190-9CA6-B2002429D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99" y="4219994"/>
            <a:ext cx="7068135" cy="526957"/>
          </a:xfrm>
        </p:spPr>
        <p:txBody>
          <a:bodyPr/>
          <a:lstStyle/>
          <a:p>
            <a:r>
              <a:rPr lang="zh-CN" altLang="en-US" dirty="0" smtClean="0"/>
              <a:t>主讲人：红色石头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21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r>
              <a:rPr lang="zh-CN" altLang="en-US" dirty="0"/>
              <a:t>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Introduce the </a:t>
            </a:r>
            <a:r>
              <a:rPr lang="en-US" altLang="zh-CN" dirty="0"/>
              <a:t>D</a:t>
            </a:r>
            <a:r>
              <a:rPr lang="en-US" altLang="zh-CN" dirty="0" smtClean="0"/>
              <a:t>ata Sets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4674" y="3912284"/>
            <a:ext cx="4813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ccf_online_stage1_train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14" y="1932317"/>
            <a:ext cx="3884744" cy="43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r>
              <a:rPr lang="zh-CN" altLang="en-US" dirty="0"/>
              <a:t>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Introduce the </a:t>
            </a:r>
            <a:r>
              <a:rPr lang="en-US" altLang="zh-CN" dirty="0"/>
              <a:t>D</a:t>
            </a:r>
            <a:r>
              <a:rPr lang="en-US" altLang="zh-CN" dirty="0" smtClean="0"/>
              <a:t>ata Sets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4674" y="3756153"/>
            <a:ext cx="4813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ccf_offline_stage1_test_revised.csv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984" y="2337758"/>
            <a:ext cx="3821952" cy="32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r>
              <a:rPr lang="zh-CN" altLang="en-US" dirty="0"/>
              <a:t>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Introduce the </a:t>
            </a:r>
            <a:r>
              <a:rPr lang="en-US" altLang="zh-CN" dirty="0"/>
              <a:t>D</a:t>
            </a:r>
            <a:r>
              <a:rPr lang="en-US" altLang="zh-CN" dirty="0" smtClean="0"/>
              <a:t>ata Sets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63301" y="3493154"/>
            <a:ext cx="4813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sample_submission.csv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08" y="2816479"/>
            <a:ext cx="3849307" cy="20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5156579" cy="1200329"/>
          </a:xfrm>
        </p:spPr>
        <p:txBody>
          <a:bodyPr/>
          <a:lstStyle/>
          <a:p>
            <a:r>
              <a:rPr lang="zh-CN" altLang="en-US" sz="4000" dirty="0" smtClean="0"/>
              <a:t>离线</a:t>
            </a:r>
            <a:r>
              <a:rPr lang="en-US" altLang="zh-CN" sz="4000" dirty="0" smtClean="0"/>
              <a:t>/</a:t>
            </a:r>
            <a:r>
              <a:rPr lang="zh-CN" altLang="en-US" sz="4000" dirty="0" smtClean="0"/>
              <a:t>在线构建机器学习模型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183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在线学习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Online Learning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6267" y="2294082"/>
            <a:ext cx="364320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天池在线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Notebook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9894" y="2984740"/>
            <a:ext cx="376974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chemeClr val="bg1"/>
                </a:solidFill>
              </a:rPr>
              <a:t>特点：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l"/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无须在本地配置环境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所有库和环境已配置完毕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在线调试代码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共享 </a:t>
            </a:r>
            <a:r>
              <a:rPr lang="en-US" altLang="zh-CN" dirty="0" smtClean="0">
                <a:solidFill>
                  <a:schemeClr val="bg1"/>
                </a:solidFill>
              </a:rPr>
              <a:t>Notebook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238" y="2294082"/>
            <a:ext cx="4841327" cy="33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/>
              <a:t>离</a:t>
            </a:r>
            <a:r>
              <a:rPr lang="zh-CN" altLang="en-US" dirty="0" smtClean="0"/>
              <a:t>线学习</a:t>
            </a:r>
            <a:endParaRPr lang="zh-CN" altLang="en-US" dirty="0"/>
          </a:p>
        </p:txBody>
      </p:sp>
      <p:sp>
        <p:nvSpPr>
          <p:cNvPr id="10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/>
              <a:t>Off</a:t>
            </a:r>
            <a:r>
              <a:rPr lang="en-US" altLang="zh-CN" dirty="0" smtClean="0"/>
              <a:t>line Learning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6267" y="2294082"/>
            <a:ext cx="497167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Anaconda + 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Jupyter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Notebook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9894" y="2984740"/>
            <a:ext cx="3769744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chemeClr val="bg1"/>
                </a:solidFill>
              </a:rPr>
              <a:t>特点：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l"/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离线调试更加方便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本地计算机性能更优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谨防数据丢失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0498" y="4791007"/>
            <a:ext cx="389914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Anaconda </a:t>
            </a:r>
            <a:r>
              <a:rPr lang="zh-CN" altLang="en-US" dirty="0" smtClean="0">
                <a:solidFill>
                  <a:schemeClr val="bg1"/>
                </a:solidFill>
              </a:rPr>
              <a:t>自带 </a:t>
            </a:r>
            <a:r>
              <a:rPr lang="en-US" altLang="zh-CN" dirty="0" err="1" smtClean="0">
                <a:solidFill>
                  <a:schemeClr val="bg1"/>
                </a:solidFill>
              </a:rPr>
              <a:t>Jupyter</a:t>
            </a:r>
            <a:r>
              <a:rPr lang="en-US" altLang="zh-CN" dirty="0" smtClean="0">
                <a:solidFill>
                  <a:schemeClr val="bg1"/>
                </a:solidFill>
              </a:rPr>
              <a:t> Notebook</a:t>
            </a:r>
            <a:r>
              <a:rPr lang="zh-CN" altLang="en-US" dirty="0" smtClean="0">
                <a:solidFill>
                  <a:schemeClr val="bg1"/>
                </a:solidFill>
              </a:rPr>
              <a:t>，只需安装</a:t>
            </a:r>
            <a:r>
              <a:rPr lang="en-US" altLang="zh-CN" dirty="0" smtClean="0">
                <a:solidFill>
                  <a:schemeClr val="bg1"/>
                </a:solidFill>
              </a:rPr>
              <a:t>Anaconda</a:t>
            </a:r>
            <a:r>
              <a:rPr lang="zh-CN" altLang="en-US" dirty="0" smtClean="0">
                <a:solidFill>
                  <a:schemeClr val="bg1"/>
                </a:solidFill>
              </a:rPr>
              <a:t>就行，非常方便！</a:t>
            </a:r>
          </a:p>
        </p:txBody>
      </p:sp>
      <p:pic>
        <p:nvPicPr>
          <p:cNvPr id="14" name="Picture 2" descr="https://ss2.baidu.com/6ONYsjip0QIZ8tyhnq/it/u=683137823,1728208076&amp;fm=58&amp;bpow=944&amp;bpoh=7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8" y="3338037"/>
            <a:ext cx="11525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70" y="2130180"/>
            <a:ext cx="5129258" cy="21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6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5156579" cy="646331"/>
          </a:xfrm>
        </p:spPr>
        <p:txBody>
          <a:bodyPr/>
          <a:lstStyle/>
          <a:p>
            <a:r>
              <a:rPr lang="zh-CN" altLang="en-US" sz="4000" dirty="0" smtClean="0"/>
              <a:t>提交答案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3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</p:spPr>
        <p:txBody>
          <a:bodyPr/>
          <a:lstStyle/>
          <a:p>
            <a:r>
              <a:rPr lang="zh-CN" altLang="en-US" dirty="0" smtClean="0"/>
              <a:t>保存预测结果</a:t>
            </a:r>
            <a:endParaRPr lang="zh-CN" altLang="en-US" dirty="0"/>
          </a:p>
        </p:txBody>
      </p:sp>
      <p:sp>
        <p:nvSpPr>
          <p:cNvPr id="10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/>
          <a:lstStyle/>
          <a:p>
            <a:r>
              <a:rPr lang="en-US" altLang="zh-CN" dirty="0" smtClean="0"/>
              <a:t>Save Predicted Results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72859" y="2225615"/>
            <a:ext cx="475315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利用训练好的模型对</a:t>
            </a:r>
            <a:r>
              <a:rPr lang="en-US" altLang="zh-CN" dirty="0" smtClean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数据</a:t>
            </a:r>
            <a:r>
              <a:rPr lang="zh-CN" altLang="en-US" dirty="0" smtClean="0">
                <a:solidFill>
                  <a:schemeClr val="bg1"/>
                </a:solidFill>
              </a:rPr>
              <a:t>集进行预测，预测结果按照规定好的数据格式保存在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r>
              <a:rPr lang="en-US" altLang="zh-CN" dirty="0" err="1" smtClean="0">
                <a:solidFill>
                  <a:schemeClr val="bg1"/>
                </a:solidFill>
              </a:rPr>
              <a:t>csv</a:t>
            </a:r>
            <a:r>
              <a:rPr lang="zh-CN" altLang="en-US" dirty="0" smtClean="0">
                <a:solidFill>
                  <a:schemeClr val="bg1"/>
                </a:solidFill>
              </a:rPr>
              <a:t>文件中。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87" y="3662768"/>
            <a:ext cx="3609524" cy="17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28" y="2225615"/>
            <a:ext cx="4935593" cy="10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09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提交结果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Submit Results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8" y="2936810"/>
            <a:ext cx="6893156" cy="25606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3244" y="2139635"/>
            <a:ext cx="81864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在网页“提交结果”菜单栏点击提交结果，即之前保存的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r>
              <a:rPr lang="en-US" altLang="zh-CN" dirty="0" err="1" smtClean="0">
                <a:solidFill>
                  <a:schemeClr val="bg1"/>
                </a:solidFill>
              </a:rPr>
              <a:t>csv</a:t>
            </a:r>
            <a:r>
              <a:rPr lang="zh-CN" altLang="en-US" dirty="0" smtClean="0">
                <a:solidFill>
                  <a:schemeClr val="bg1"/>
                </a:solidFill>
              </a:rPr>
              <a:t>文件即可。</a:t>
            </a:r>
          </a:p>
        </p:txBody>
      </p:sp>
    </p:spTree>
    <p:extLst>
      <p:ext uri="{BB962C8B-B14F-4D97-AF65-F5344CB8AC3E}">
        <p14:creationId xmlns:p14="http://schemas.microsoft.com/office/powerpoint/2010/main" val="202570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5156579" cy="646331"/>
          </a:xfrm>
        </p:spPr>
        <p:txBody>
          <a:bodyPr/>
          <a:lstStyle/>
          <a:p>
            <a:r>
              <a:rPr lang="zh-CN" altLang="en-US" sz="4000" dirty="0" smtClean="0"/>
              <a:t>查看成绩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123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35" y="1590482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具体流程：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9842" y="2449902"/>
            <a:ext cx="5149969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注册天池帐号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报名参赛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下载数据集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离线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在线构建机器学习模型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提交答案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查看成绩</a:t>
            </a:r>
          </a:p>
        </p:txBody>
      </p:sp>
    </p:spTree>
    <p:extLst>
      <p:ext uri="{BB962C8B-B14F-4D97-AF65-F5344CB8AC3E}">
        <p14:creationId xmlns:p14="http://schemas.microsoft.com/office/powerpoint/2010/main" val="206890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05A047F4-6190-4878-9D8F-911E84D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提交结果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091424B5-E82F-4F48-BF7E-305EC8E2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Submit Results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33244" y="2139635"/>
            <a:ext cx="897378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每天</a:t>
            </a:r>
            <a:r>
              <a:rPr lang="zh-CN" altLang="en-US" dirty="0">
                <a:solidFill>
                  <a:schemeClr val="bg1"/>
                </a:solidFill>
              </a:rPr>
              <a:t>提供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次的评测和排名</a:t>
            </a:r>
            <a:r>
              <a:rPr lang="zh-CN" altLang="en-US" dirty="0" smtClean="0">
                <a:solidFill>
                  <a:schemeClr val="bg1"/>
                </a:solidFill>
              </a:rPr>
              <a:t>机会，提交</a:t>
            </a:r>
            <a:r>
              <a:rPr lang="zh-CN" altLang="en-US" dirty="0">
                <a:solidFill>
                  <a:schemeClr val="bg1"/>
                </a:solidFill>
              </a:rPr>
              <a:t>截止时间为每天</a:t>
            </a:r>
            <a:r>
              <a:rPr lang="en-US" altLang="zh-CN" dirty="0">
                <a:solidFill>
                  <a:schemeClr val="bg1"/>
                </a:solidFill>
              </a:rPr>
              <a:t>12:00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20:00</a:t>
            </a:r>
            <a:r>
              <a:rPr lang="zh-CN" altLang="en-US" dirty="0">
                <a:solidFill>
                  <a:schemeClr val="bg1"/>
                </a:solidFill>
              </a:rPr>
              <a:t>，两小时内更新排行榜；按照评测指标得分从高到低排序；排行榜将选择历史最优成绩进行</a:t>
            </a:r>
            <a:r>
              <a:rPr lang="zh-CN" altLang="en-US" dirty="0" smtClean="0">
                <a:solidFill>
                  <a:schemeClr val="bg1"/>
                </a:solidFill>
              </a:rPr>
              <a:t>展示。在网页“我的成绩”菜单即可查询自己的成绩和排名！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63" y="3332536"/>
            <a:ext cx="7636693" cy="27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注册天池账号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315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注册天池账号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Sign Up TIANCHI Account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48906" y="1949179"/>
            <a:ext cx="4261448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 smtClean="0">
                <a:solidFill>
                  <a:schemeClr val="bg1"/>
                </a:solidFill>
              </a:rPr>
              <a:t>1. </a:t>
            </a:r>
            <a:r>
              <a:rPr lang="zh-CN" altLang="en-US" b="1" dirty="0" smtClean="0">
                <a:solidFill>
                  <a:schemeClr val="bg1"/>
                </a:solidFill>
              </a:rPr>
              <a:t>登录天池官网：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 algn="l"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https://tianchi.aliyun.com/index.htm?spm=5176.100067.5610723.11.3a3c1db7qlDAwu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905" y="4285778"/>
            <a:ext cx="426144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zh-CN" altLang="en-US" b="1" dirty="0" smtClean="0">
                <a:solidFill>
                  <a:schemeClr val="bg1"/>
                </a:solidFill>
              </a:rPr>
              <a:t>注册帐号：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l"/>
            <a:endParaRPr lang="en-US" altLang="zh-CN" b="1" dirty="0">
              <a:solidFill>
                <a:schemeClr val="bg1"/>
              </a:solidFill>
            </a:endParaRPr>
          </a:p>
          <a:p>
            <a:pPr algn="l"/>
            <a:r>
              <a:rPr lang="zh-CN" altLang="en-US" b="1" dirty="0" smtClean="0">
                <a:solidFill>
                  <a:schemeClr val="bg1"/>
                </a:solidFill>
              </a:rPr>
              <a:t>免费注册</a:t>
            </a:r>
            <a:r>
              <a:rPr lang="en-US" altLang="zh-CN" b="1" dirty="0" smtClean="0">
                <a:solidFill>
                  <a:schemeClr val="bg1"/>
                </a:solidFill>
              </a:rPr>
              <a:t>-&gt;</a:t>
            </a:r>
            <a:r>
              <a:rPr lang="zh-CN" altLang="en-US" b="1" dirty="0" smtClean="0">
                <a:solidFill>
                  <a:schemeClr val="bg1"/>
                </a:solidFill>
              </a:rPr>
              <a:t>中文站</a:t>
            </a:r>
            <a:r>
              <a:rPr lang="en-US" altLang="zh-CN" b="1" dirty="0" smtClean="0">
                <a:solidFill>
                  <a:schemeClr val="bg1"/>
                </a:solidFill>
              </a:rPr>
              <a:t>-&gt;</a:t>
            </a:r>
            <a:r>
              <a:rPr lang="zh-CN" altLang="en-US" b="1" dirty="0" smtClean="0">
                <a:solidFill>
                  <a:schemeClr val="bg1"/>
                </a:solidFill>
              </a:rPr>
              <a:t>使用淘宝快速登陆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868" y="1949179"/>
            <a:ext cx="4009293" cy="2135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68" y="4285778"/>
            <a:ext cx="4009293" cy="19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报名参赛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30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报名参赛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Enroll in the competition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48905" y="2260121"/>
            <a:ext cx="772064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天池首页</a:t>
            </a:r>
            <a:r>
              <a:rPr lang="en-US" altLang="zh-CN" b="1" dirty="0" smtClean="0">
                <a:solidFill>
                  <a:schemeClr val="bg1"/>
                </a:solidFill>
              </a:rPr>
              <a:t>-&gt;</a:t>
            </a:r>
            <a:r>
              <a:rPr lang="zh-CN" altLang="en-US" b="1" dirty="0" smtClean="0">
                <a:solidFill>
                  <a:schemeClr val="bg1"/>
                </a:solidFill>
              </a:rPr>
              <a:t>天池大赛</a:t>
            </a:r>
            <a:r>
              <a:rPr lang="en-US" altLang="zh-CN" b="1" dirty="0" smtClean="0">
                <a:solidFill>
                  <a:schemeClr val="bg1"/>
                </a:solidFill>
              </a:rPr>
              <a:t>-&gt;</a:t>
            </a:r>
            <a:r>
              <a:rPr lang="zh-CN" altLang="en-US" b="1" dirty="0" smtClean="0">
                <a:solidFill>
                  <a:schemeClr val="bg1"/>
                </a:solidFill>
              </a:rPr>
              <a:t>入门赛</a:t>
            </a:r>
            <a:r>
              <a:rPr lang="en-US" altLang="zh-CN" b="1" dirty="0" smtClean="0">
                <a:solidFill>
                  <a:schemeClr val="bg1"/>
                </a:solidFill>
              </a:rPr>
              <a:t>-&gt;</a:t>
            </a:r>
            <a:r>
              <a:rPr lang="zh-CN" altLang="en-US" b="1" dirty="0" smtClean="0">
                <a:solidFill>
                  <a:schemeClr val="bg1"/>
                </a:solidFill>
              </a:rPr>
              <a:t>天池</a:t>
            </a:r>
            <a:r>
              <a:rPr lang="zh-CN" altLang="en-US" b="1" dirty="0">
                <a:solidFill>
                  <a:schemeClr val="bg1"/>
                </a:solidFill>
              </a:rPr>
              <a:t>新人实战赛</a:t>
            </a:r>
            <a:r>
              <a:rPr lang="en-US" altLang="zh-CN" b="1" dirty="0">
                <a:solidFill>
                  <a:schemeClr val="bg1"/>
                </a:solidFill>
              </a:rPr>
              <a:t>o2o</a:t>
            </a:r>
            <a:r>
              <a:rPr lang="zh-CN" altLang="en-US" b="1" dirty="0">
                <a:solidFill>
                  <a:schemeClr val="bg1"/>
                </a:solidFill>
              </a:rPr>
              <a:t>优惠券使用</a:t>
            </a:r>
            <a:r>
              <a:rPr lang="zh-CN" altLang="en-US" b="1" dirty="0" smtClean="0">
                <a:solidFill>
                  <a:schemeClr val="bg1"/>
                </a:solidFill>
              </a:rPr>
              <a:t>预测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905" y="3594340"/>
            <a:ext cx="42614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</a:rPr>
              <a:t>2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zh-CN" altLang="en-US" b="1" dirty="0" smtClean="0">
                <a:solidFill>
                  <a:schemeClr val="bg1"/>
                </a:solidFill>
              </a:rPr>
              <a:t>报名参赛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16" y="4321511"/>
            <a:ext cx="5983857" cy="9349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6709" y="2874688"/>
            <a:ext cx="805707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https</a:t>
            </a:r>
            <a:r>
              <a:rPr lang="en-US" altLang="zh-CN" sz="1600" dirty="0">
                <a:solidFill>
                  <a:schemeClr val="bg1"/>
                </a:solidFill>
              </a:rPr>
              <a:t>://tianchi.aliyun.com/getStart/introduction.htm?spm=5176.100066.0.0.518433afBqXIKM&amp;raceId=231593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4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D523078-B401-4BF6-B30D-5AF0C676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12" y="2030429"/>
            <a:ext cx="6786465" cy="646331"/>
          </a:xfrm>
        </p:spPr>
        <p:txBody>
          <a:bodyPr/>
          <a:lstStyle/>
          <a:p>
            <a:r>
              <a:rPr lang="zh-CN" altLang="en-US" sz="4000" dirty="0" smtClean="0"/>
              <a:t>下载数据集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225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下载数据集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Download Data set</a:t>
            </a:r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48905" y="2260121"/>
            <a:ext cx="772064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四个数据集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57" y="4019911"/>
            <a:ext cx="7288708" cy="25367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68083" y="2629453"/>
            <a:ext cx="481354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ccf_offline_stage1_test_revised.csv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ccf_offline_stage1_train.csv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ccf_online_stage1_train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sample_submission.csv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36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5013F4-2B83-4CDE-9A31-A86A72DA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r>
              <a:rPr lang="zh-CN" altLang="en-US" dirty="0"/>
              <a:t>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xmlns="" id="{F802D3D9-439E-4B8F-A153-975836097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Introduce the </a:t>
            </a:r>
            <a:r>
              <a:rPr lang="en-US" altLang="zh-CN" dirty="0"/>
              <a:t>D</a:t>
            </a:r>
            <a:r>
              <a:rPr lang="en-US" altLang="zh-CN" dirty="0" smtClean="0"/>
              <a:t>ata Sets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4674" y="3964699"/>
            <a:ext cx="4813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ccf_offline_stage1_train.csv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14" y="1863305"/>
            <a:ext cx="3914309" cy="45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54580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深度学习项目PPT模板V1.4</Template>
  <TotalTime>1742</TotalTime>
  <Words>336</Words>
  <Application>Microsoft Office PowerPoint</Application>
  <PresentationFormat>宽屏</PresentationFormat>
  <Paragraphs>74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微软雅黑</vt:lpstr>
      <vt:lpstr>微软雅黑 Light</vt:lpstr>
      <vt:lpstr>Arial</vt:lpstr>
      <vt:lpstr>Wingdings</vt:lpstr>
      <vt:lpstr>深度学习项目PPT模板V1.4</vt:lpstr>
      <vt:lpstr>天池o2o比赛完全流程解析</vt:lpstr>
      <vt:lpstr>具体流程：</vt:lpstr>
      <vt:lpstr>注册天池账号</vt:lpstr>
      <vt:lpstr>注册天池账号</vt:lpstr>
      <vt:lpstr>报名参赛</vt:lpstr>
      <vt:lpstr>报名参赛</vt:lpstr>
      <vt:lpstr>下载数据集</vt:lpstr>
      <vt:lpstr>下载数据集</vt:lpstr>
      <vt:lpstr>数据集介绍</vt:lpstr>
      <vt:lpstr>数据集介绍</vt:lpstr>
      <vt:lpstr>数据集介绍</vt:lpstr>
      <vt:lpstr>数据集介绍</vt:lpstr>
      <vt:lpstr>离线/在线构建机器学习模型</vt:lpstr>
      <vt:lpstr>在线学习</vt:lpstr>
      <vt:lpstr>离线学习</vt:lpstr>
      <vt:lpstr>提交答案</vt:lpstr>
      <vt:lpstr>保存预测结果</vt:lpstr>
      <vt:lpstr>提交结果</vt:lpstr>
      <vt:lpstr>查看成绩</vt:lpstr>
      <vt:lpstr>提交结果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Tensorflow中的 卷积和池化</dc:title>
  <dc:creator>罗翌新</dc:creator>
  <cp:lastModifiedBy>Will</cp:lastModifiedBy>
  <cp:revision>170</cp:revision>
  <dcterms:created xsi:type="dcterms:W3CDTF">2018-01-29T03:45:15Z</dcterms:created>
  <dcterms:modified xsi:type="dcterms:W3CDTF">2018-10-23T05:18:55Z</dcterms:modified>
</cp:coreProperties>
</file>